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no-vipe@mail.ru" TargetMode="External"/><Relationship Id="rId2" Type="http://schemas.openxmlformats.org/officeDocument/2006/relationships/hyperlink" Target="mailto:vipe.vologda@mail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000" y="457199"/>
            <a:ext cx="8305800" cy="61247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Вологодский институт права ФСИН России</a:t>
            </a:r>
            <a:endParaRPr lang="ru-RU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 Специальность "Юриспруденция" Квалификация- юрист.</a:t>
            </a: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 лет </a:t>
            </a:r>
            <a:r>
              <a:rPr lang="ru-RU" sz="1600" i="1" u="sng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очно</a:t>
            </a: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6 лет и 3 года 6 месяцев (на базе среднего специального юридического образования) заочно.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Экзамены: история России, обществознание (профильный), русский язык, физическая культура.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 Специальность "Психология". Квалификация – психолог. 5 лет </a:t>
            </a:r>
            <a:r>
              <a:rPr lang="ru-RU" sz="1600" i="1" u="sng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очно</a:t>
            </a: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6 лет заочно.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Экзамены: биология (профильный), математика, русский язык, физическая культура.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 Специальность "Управление персоналом". Квалификация – менеджер. 5 лет </a:t>
            </a:r>
            <a:r>
              <a:rPr lang="ru-RU" sz="1600" i="1" u="sng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очно</a:t>
            </a: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Экзамены: обществознание (профильный), математика, русский язык физическая культура.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 Специальность "Социальная работа". Квалификация – специалист по социальной работе. 5 лет </a:t>
            </a:r>
            <a:r>
              <a:rPr lang="ru-RU" sz="1600" i="1" u="sng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очно</a:t>
            </a: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Экзамены: история России (профильный), обществознание, русский язык, физическая культура.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5. Специальность "Технология и оборудование лесозаготовительных и деревообрабатывающих производств". Квалификация – бакалавр техники и технологии. 4 года </a:t>
            </a:r>
            <a:r>
              <a:rPr lang="ru-RU" sz="1600" i="1" u="sng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очно</a:t>
            </a:r>
            <a:r>
              <a:rPr lang="ru-RU" sz="1600" i="1" u="sng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Экзамены: математика (профильный), физика, русский язык, физическая культура.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Вологодский институт права и экономики ФСИН России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160002, г. Вологда, ул. Щетинина, д. 2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код (8172) тел. 51-01-42, 53-01-73, факс 51-82-48</a:t>
            </a:r>
            <a:endParaRPr lang="ru-RU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err="1" smtClean="0">
                <a:solidFill>
                  <a:srgbClr val="466F8E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vipe.vologda@mail.ru</a:t>
            </a:r>
            <a:r>
              <a:rPr lang="ru-RU" sz="1600" b="1" dirty="0" smtClean="0">
                <a:solidFill>
                  <a:srgbClr val="666666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</a:t>
            </a:r>
            <a:r>
              <a:rPr lang="ru-RU" sz="1600" b="1" dirty="0" err="1" smtClean="0">
                <a:solidFill>
                  <a:srgbClr val="466F8E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ono-vipe@mail.ru</a:t>
            </a:r>
            <a:r>
              <a:rPr lang="ru-RU" sz="1600" b="1" dirty="0" smtClean="0">
                <a:solidFill>
                  <a:srgbClr val="666666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lang="ru-RU" sz="16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www</a:t>
            </a:r>
            <a:r>
              <a:rPr lang="ru-RU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ru-RU" sz="16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vipe-fsin.ru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Новост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533400"/>
            <a:ext cx="8001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im0-tub-ru.yandex.net/i?id=816e4cab21b9e3bb4fb095899e9fa6af-97-144&amp;n=2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19200"/>
            <a:ext cx="7315200" cy="457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ttp://im1-tub-ru.yandex.net/i?id=e5c1c7c20ff2b1b133c0e3ac593c7637-37-144&amp;n=2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4190999" cy="259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3-tub-ru.yandex.net/i?id=7cad25ecfb7ace3a349db9f320a364d1-59-144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81001"/>
            <a:ext cx="4038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2-tub-ru.yandex.net/i?id=3c752e062553b56afd033ea4bac5eb37-124-144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2971800"/>
            <a:ext cx="4191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0-tub-ru.yandex.net/i?id=de2eee1d06f926ede9aa8091eb0778a2-134-144&amp;n=2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2971800"/>
            <a:ext cx="4114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im0-tub-ru.yandex.net/i?id=bd89635846e99ad2395a9cc6c6a8db00-61-144&amp;n=2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81000"/>
            <a:ext cx="4267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3-tub-ru.yandex.net/i?id=c14ecf184222be6a3d6469dfd9f88530-34-144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381000"/>
            <a:ext cx="4114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1-tub-ru.yandex.net/i?id=cee6ef8914467e2dd5668c7a6e7dcc73-78-144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3276600"/>
            <a:ext cx="4114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2-tub-ru.yandex.net/i?id=23a6ab6fd88dc5cd8663ae361593a5ad-07-144&amp;n=2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3276600"/>
            <a:ext cx="4267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PresentationFormat>Экран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</dc:creator>
  <cp:lastModifiedBy>Иван</cp:lastModifiedBy>
  <cp:revision>2</cp:revision>
  <dcterms:created xsi:type="dcterms:W3CDTF">2014-12-26T02:55:01Z</dcterms:created>
  <dcterms:modified xsi:type="dcterms:W3CDTF">2014-12-26T03:07:26Z</dcterms:modified>
</cp:coreProperties>
</file>