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2" r:id="rId5"/>
    <p:sldId id="266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71" autoAdjust="0"/>
  </p:normalViewPr>
  <p:slideViewPr>
    <p:cSldViewPr>
      <p:cViewPr varScale="1">
        <p:scale>
          <a:sx n="56" d="100"/>
          <a:sy n="56" d="100"/>
        </p:scale>
        <p:origin x="-1099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1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487F5D-ADA4-464D-A7FF-D4E62FC76C78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0CC27-99DB-4E0E-A28C-C101A74B71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0CC27-99DB-4E0E-A28C-C101A74B713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001000" cy="6324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Академия права и управления ФСИН России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1. Специальность "Бухгалтерский учет, анализ и аудит". Квалификация – экономист. 5 лет </a:t>
            </a:r>
            <a:r>
              <a:rPr lang="ru-RU" sz="2000" b="1" u="sng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и 6 лет заочно.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2. Специальность "Коммерция" Квалификация – специалист коммерции. 5 лет </a:t>
            </a:r>
            <a:r>
              <a:rPr lang="ru-RU" sz="2000" b="1" u="sng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и 6 лет заочно.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3. Специальность "Экономика и управление на предприятиях машиностроения". Квалификация – экономист-менеджер. 5 лет </a:t>
            </a:r>
            <a:r>
              <a:rPr lang="ru-RU" sz="2000" b="1" u="sng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и 6 лет заочно.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Экзамены: математика (профильный), обществознание, русский язык, физическая культура.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5. Специальность "Психология". Квалификация – психолог.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5 лет </a:t>
            </a:r>
            <a:r>
              <a:rPr lang="ru-RU" sz="2000" b="1" u="sng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и 6 лет заочно.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Экзамены: биология (профильный), математика, русский язык, физическая культура.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6. Специальность "Юриспруденция". Квалификация – юрист.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5 лет </a:t>
            </a:r>
            <a:r>
              <a:rPr lang="ru-RU" sz="2000" b="1" u="sng" dirty="0" err="1" smtClean="0">
                <a:latin typeface="Times New Roman" pitchFamily="18" charset="0"/>
                <a:cs typeface="Times New Roman" pitchFamily="18" charset="0"/>
              </a:rPr>
              <a:t>очно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и 6 лет заочно.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Экзамены: обществознание (профильный), история России, русский язык, физическая культура.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2" descr="http://www.apu.fsin.su/territory/Apu/gallery/mtb/img/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0"/>
            <a:ext cx="8305800" cy="5867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7" descr="http://www.apu.fsin.su/territory/Apu/gallery/mtb/img/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33400"/>
            <a:ext cx="4114800" cy="2895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10" descr="http://www.apu.fsin.su/territory/Apu/gallery/mtb/img/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533400"/>
            <a:ext cx="4038600" cy="2895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12" descr="http://www.apu.fsin.su/territory/Apu/gallery/mtb/img/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429000"/>
            <a:ext cx="4114800" cy="30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16" descr="http://www.apu.fsin.su/territory/Apu/gallery/mtb/img/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3429000"/>
            <a:ext cx="4038600" cy="30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8" descr="http://www.apu.fsin.su/territory/Apu/gallery/mtb/img/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1" y="304800"/>
            <a:ext cx="4267199" cy="30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0" descr="http://www.apu.fsin.su/territory/Apu/gallery/mtb/img/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04800"/>
            <a:ext cx="4267200" cy="30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24" descr="http://www.apu.fsin.su/territory/Apu/gallery/mtb/img/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352800"/>
            <a:ext cx="4267200" cy="3276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25" descr="http://www.apu.fsin.su/territory/Apu/gallery/mtb/img/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3352800"/>
            <a:ext cx="4267200" cy="3276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26" descr="http://www.apu.fsin.su/territory/Apu/gallery/mtb/img/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4724400" cy="3276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8" descr="http://www.apu.fsin.su/territory/Apu/gallery/mtb/img/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505200"/>
            <a:ext cx="4724400" cy="3124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Рисунок 11" descr="http://www.apu.fsin.su/territory/Apu/gallery/mtb/img/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228601"/>
            <a:ext cx="4191000" cy="32765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Рисунок 21" descr="http://www.apu.fsin.su/territory/Apu/gallery/mtb/img/1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3505200"/>
            <a:ext cx="4191000" cy="3124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</Words>
  <PresentationFormat>Экран (4:3)</PresentationFormat>
  <Paragraphs>2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Академия права и управления ФСИН России 1. Специальность "Бухгалтерский учет, анализ и аудит". Квалификация – экономист. 5 лет очно и 6 лет заочно. 2. Специальность "Коммерция" Квалификация – специалист коммерции. 5 лет очно и 6 лет заочно. 3. Специальность "Экономика и управление на предприятиях машиностроения". Квалификация – экономист-менеджер. 5 лет очно и 6 лет заочно.  Экзамены: математика (профильный), обществознание, русский язык, физическая культура. 5. Специальность "Психология". Квалификация – психолог.  5 лет очно и 6 лет заочно. Экзамены: биология (профильный), математика, русский язык, физическая культура. 6. Специальность "Юриспруденция". Квалификация – юрист. 5 лет очно и 6 лет заочно. Экзамены: обществознание (профильный), история России, русский язык, физическая культура.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Академия права и управления ФСИН России 1. Специальность "Бухгалтерский учет, анализ и аудит". Квалификация – экономист. 5 лет очно и 6 лет заочно. 2. Специальность "Коммерция" Квалификация – специалист коммерции. 5 лет очно и 6 лет заочно. 3. Специальность "Экономика и управление на предприятиях машиностроения". Квалификация – экономист-менеджер. 5 лет очно и 6 лет заочно.  Экзамены: математика (профильный), обществознание, русский язык, физическая культура. 5. Специальность "Психология". Квалификация – психолог.  5 лет очно и 6 лет заочно. Экзамены: биология (профильный), математика, русский язык, физическая культура. 6. Специальность "Юриспруденция". Квалификация – юрист. 5 лет очно и 6 лет заочно. Экзамены: обществознание (профильный), история России, русский язык, физическая культура. </dc:title>
  <dc:creator>Иван</dc:creator>
  <cp:lastModifiedBy>Иван</cp:lastModifiedBy>
  <cp:revision>7</cp:revision>
  <dcterms:created xsi:type="dcterms:W3CDTF">2014-12-24T07:52:21Z</dcterms:created>
  <dcterms:modified xsi:type="dcterms:W3CDTF">2014-12-26T03:22:51Z</dcterms:modified>
</cp:coreProperties>
</file>