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56" d="100"/>
          <a:sy n="56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7F5D-ADA4-464D-A7FF-D4E62FC76C7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0CC27-99DB-4E0E-A28C-C101A74B7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CC27-99DB-4E0E-A28C-C101A74B71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6324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Академия права и управления ФСИН России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1. Специальность "Бухгалтерский учет, анализ и аудит". Квалификация – экономист. 5 лет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 6 лет заочно.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 Специальность "Коммерция" Квалификация – специалист коммерции. 5 лет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 6 лет заочно.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3. Специальность "Экономика и управление на предприятиях машиностроения". Квалификация – экономист-менеджер. 5 лет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 6 лет заочно.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Экзамены: математика (профильный), обществознание, русский язык, физическая культура.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5. Специальность "Психология". Квалификация – психолог.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 6 лет заочно.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Экзамены: биология (профильный), математика, русский язык, физическая культура.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6. Специальность "Юриспруденция". Квалификация – юрист.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и 6 лет заочно.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Экзамены: обществознание (профильный), история России, русский язык, физическая культура.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www.apu.fsin.su/territory/Apu/gallery/mtb/img/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 descr="http://www.apu.fsin.su/territory/Apu/gallery/mtb/img/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4114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10" descr="http://www.apu.fsin.su/territory/Apu/gallery/mtb/img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0386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12" descr="http://www.apu.fsin.su/territory/Apu/gallery/mtb/img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29000"/>
            <a:ext cx="41148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16" descr="http://www.apu.fsin.su/territory/Apu/gallery/mtb/img/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0386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8" descr="http://www.apu.fsin.su/territory/Apu/gallery/mtb/img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4267199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0" descr="http://www.apu.fsin.su/territory/Apu/gallery/mtb/img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2672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24" descr="http://www.apu.fsin.su/territory/Apu/gallery/mtb/img/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52800"/>
            <a:ext cx="42672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25" descr="http://www.apu.fsin.su/territory/Apu/gallery/mtb/img/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2672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6" descr="http://www.apu.fsin.su/territory/Apu/gallery/mtb/img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7244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8" descr="http://www.apu.fsin.su/territory/Apu/gallery/mtb/img/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7244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Рисунок 11" descr="http://www.apu.fsin.su/territory/Apu/gallery/mtb/img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1"/>
            <a:ext cx="4191000" cy="3276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Рисунок 21" descr="http://www.apu.fsin.su/territory/Apu/gallery/mtb/img/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1910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</Words>
  <PresentationFormat>Экран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Академия права и управления ФСИН России 1. Специальность "Бухгалтерский учет, анализ и аудит". Квалификация – экономист. 5 лет очно и 6 лет заочно. 2. Специальность "Коммерция" Квалификация – специалист коммерции. 5 лет очно и 6 лет заочно. 3. Специальность "Экономика и управление на предприятиях машиностроения". Квалификация – экономист-менеджер. 5 лет очно и 6 лет заочно.  Экзамены: математика (профильный), обществознание, русский язык, физическая культура. 5. Специальность "Психология". Квалификация – психолог.  5 лет очно и 6 лет заочно. Экзамены: биология (профильный), математика, русский язык, физическая культура. 6. Специальность "Юриспруденция". Квалификация – юрист. 5 лет очно и 6 лет заочно. Экзамены: обществознание (профильный), история России, русский язык, физическая культура.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права и управления ФСИН России 1. Специальность "Бухгалтерский учет, анализ и аудит". Квалификация – экономист. 5 лет очно и 6 лет заочно. 2. Специальность "Коммерция" Квалификация – специалист коммерции. 5 лет очно и 6 лет заочно. 3. Специальность "Экономика и управление на предприятиях машиностроения". Квалификация – экономист-менеджер. 5 лет очно и 6 лет заочно.  Экзамены: математика (профильный), обществознание, русский язык, физическая культура. 5. Специальность "Психология". Квалификация – психолог.  5 лет очно и 6 лет заочно. Экзамены: биология (профильный), математика, русский язык, физическая культура. 6. Специальность "Юриспруденция". Квалификация – юрист. 5 лет очно и 6 лет заочно. Экзамены: обществознание (профильный), история России, русский язык, физическая культура. </dc:title>
  <dc:creator>Иван</dc:creator>
  <cp:lastModifiedBy>Иван</cp:lastModifiedBy>
  <cp:revision>7</cp:revision>
  <dcterms:created xsi:type="dcterms:W3CDTF">2014-12-24T07:52:21Z</dcterms:created>
  <dcterms:modified xsi:type="dcterms:W3CDTF">2014-12-26T03:22:51Z</dcterms:modified>
</cp:coreProperties>
</file>