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55" d="100"/>
          <a:sy n="55" d="100"/>
        </p:scale>
        <p:origin x="-1123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12/26/2014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12/26/2014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add title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12/26/2014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12/26/2014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12/26/2014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12/26/2014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12/26/2014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12/26/2014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12/26/2014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12/26/2014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12/26/2014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AF463A-BC7C-46EE-9F1E-7F377CCA4891}" type="datetimeFigureOut">
              <a:rPr lang="en-US" smtClean="0"/>
              <a:pPr/>
              <a:t>12/26/2014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latinLnBrk="0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latinLnBrk="0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latinLnBrk="0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latinLnBrk="0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latinLnBrk="0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latinLnBrk="0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vifsin.ru/" TargetMode="External"/><Relationship Id="rId2" Type="http://schemas.openxmlformats.org/officeDocument/2006/relationships/hyperlink" Target="mailto:vifsin@mail.ru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www.vifsinrf.ru/images/upload/302b5eba19d6e3399793f663c77c5a4f.jpg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://www.vifsinrf.ru/images/upload/2ba3ace14402a6157e3e10d4a04d98bb.jpg" TargetMode="External"/><Relationship Id="rId3" Type="http://schemas.openxmlformats.org/officeDocument/2006/relationships/image" Target="../media/image2.jpeg"/><Relationship Id="rId7" Type="http://schemas.openxmlformats.org/officeDocument/2006/relationships/image" Target="../media/image4.jpeg"/><Relationship Id="rId2" Type="http://schemas.openxmlformats.org/officeDocument/2006/relationships/hyperlink" Target="http://www.vifsinrf.ru/images/upload/d2a87d06059b96ed7bc3926115f30234.jpg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vifsinrf.ru/images/upload/f2559b73c43f3f703f3d0860e5604d83.jpg" TargetMode="External"/><Relationship Id="rId5" Type="http://schemas.openxmlformats.org/officeDocument/2006/relationships/image" Target="../media/image3.jpeg"/><Relationship Id="rId4" Type="http://schemas.openxmlformats.org/officeDocument/2006/relationships/hyperlink" Target="http://www.vifsinrf.ru/images/upload/f55a239e4178d77a808ebd8c523485e4.jpg" TargetMode="External"/><Relationship Id="rId9" Type="http://schemas.openxmlformats.org/officeDocument/2006/relationships/image" Target="../media/image5.jpe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hyperlink" Target="http://www.vifsinrf.ru/images/upload/300b82ee967c6c83c626e0bee7813a4a.jpg" TargetMode="External"/><Relationship Id="rId3" Type="http://schemas.openxmlformats.org/officeDocument/2006/relationships/image" Target="../media/image6.jpeg"/><Relationship Id="rId7" Type="http://schemas.openxmlformats.org/officeDocument/2006/relationships/image" Target="../media/image8.jpeg"/><Relationship Id="rId2" Type="http://schemas.openxmlformats.org/officeDocument/2006/relationships/hyperlink" Target="http://www.vifsinrf.ru/images/upload/e383607f1a0599aaf1b3e82f1d5e6636.JPG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vifsinrf.ru/images/upload/7ffe96bd2b3d31b30f976763bab92694.jpg" TargetMode="External"/><Relationship Id="rId5" Type="http://schemas.openxmlformats.org/officeDocument/2006/relationships/image" Target="../media/image7.jpeg"/><Relationship Id="rId4" Type="http://schemas.openxmlformats.org/officeDocument/2006/relationships/hyperlink" Target="http://www.vifsinrf.ru/images/upload/055eb350a08987312d9b284941a980eb.JPG" TargetMode="External"/><Relationship Id="rId9" Type="http://schemas.openxmlformats.org/officeDocument/2006/relationships/image" Target="../media/image9.jpe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://www.vifsinrf.ru/images/upload/bc1307be9efbd7306c427f22c440af5a.jpg" TargetMode="External"/><Relationship Id="rId3" Type="http://schemas.openxmlformats.org/officeDocument/2006/relationships/image" Target="../media/image10.jpeg"/><Relationship Id="rId7" Type="http://schemas.openxmlformats.org/officeDocument/2006/relationships/image" Target="../media/image12.jpeg"/><Relationship Id="rId2" Type="http://schemas.openxmlformats.org/officeDocument/2006/relationships/hyperlink" Target="http://www.vifsinrf.ru/images/upload/a5d3b60fa77d41932c4ff0cad853361b.jpg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vifsinrf.ru/images/upload/64e578d586e24df3cf00cd14fb6c4310.jpg" TargetMode="External"/><Relationship Id="rId5" Type="http://schemas.openxmlformats.org/officeDocument/2006/relationships/image" Target="../media/image11.jpeg"/><Relationship Id="rId4" Type="http://schemas.openxmlformats.org/officeDocument/2006/relationships/hyperlink" Target="http://www.vifsinrf.ru/images/upload/9fe68daa1c3903e302dea3e08601a8d9.JPG" TargetMode="External"/><Relationship Id="rId9" Type="http://schemas.openxmlformats.org/officeDocument/2006/relationships/image" Target="../media/image1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Rectangle 1"/>
          <p:cNvSpPr>
            <a:spLocks noChangeArrowheads="1"/>
          </p:cNvSpPr>
          <p:nvPr/>
        </p:nvSpPr>
        <p:spPr bwMode="auto">
          <a:xfrm rot="10800000" flipV="1">
            <a:off x="235200" y="967493"/>
            <a:ext cx="8604000" cy="4955203"/>
          </a:xfrm>
          <a:prstGeom prst="rect">
            <a:avLst/>
          </a:prstGeom>
          <a:ln>
            <a:headEnd/>
            <a:tailEnd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Воронежский институт ФСИН России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1" u="sng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1. "Сети связи и системы коммуникации". Квалификация – инженер. 5 лет </a:t>
            </a:r>
            <a:r>
              <a:rPr kumimoji="0" lang="ru-RU" sz="2400" b="0" i="1" u="sng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очно</a:t>
            </a:r>
            <a:r>
              <a:rPr kumimoji="0" lang="ru-RU" sz="2400" b="0" i="1" u="sng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и 6 лет заочно.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Экзамены: математика (профильный), физика, русский язык, физическая культура.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1" u="sng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2. Специальность "Юриспруденция" Квалификация – бакалавр юриспруденции. 4 года </a:t>
            </a:r>
            <a:r>
              <a:rPr kumimoji="0" lang="ru-RU" sz="2400" b="0" i="1" u="sng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очно</a:t>
            </a:r>
            <a:r>
              <a:rPr kumimoji="0" lang="ru-RU" sz="2400" b="0" i="1" u="sng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и 5 лет заочно.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Экзамены: обществознание (профильный), история России, русский язык, физическая культура.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b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Воронежский институт ФСИН России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394072, г. Воронеж, ул. Иркутская, д. 1-а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код (4732) тел. 22-43-26, 75-29-19, 61-74-12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rgbClr val="466F8E"/>
              </a:solidFill>
              <a:effectLst/>
              <a:latin typeface="Arial" pitchFamily="34" charset="0"/>
              <a:ea typeface="Calibri" pitchFamily="34" charset="0"/>
              <a:cs typeface="Times New Roman" pitchFamily="18" charset="0"/>
              <a:hlinkClick r:id="rId2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rgbClr val="466F8E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  <a:hlinkClick r:id="rId2"/>
              </a:rPr>
              <a:t>vifsin@mail.ru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   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rgbClr val="466F8E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  <a:hlinkClick r:id="rId3"/>
              </a:rPr>
              <a:t>www.vifsin.ru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Территория вуза">
            <a:hlinkClick r:id="rId2"/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2000" y="609600"/>
            <a:ext cx="7924800" cy="579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Территория вуза">
            <a:hlinkClick r:id="rId2"/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8601" y="304800"/>
            <a:ext cx="4495800" cy="312420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pic>
        <p:nvPicPr>
          <p:cNvPr id="5" name="Рисунок 4" descr="Территория вуза">
            <a:hlinkClick r:id="rId4"/>
          </p:cNvPr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876800" y="304800"/>
            <a:ext cx="4071948" cy="312420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pic>
        <p:nvPicPr>
          <p:cNvPr id="6" name="Рисунок 5" descr="Территория вуза">
            <a:hlinkClick r:id="rId6"/>
          </p:cNvPr>
          <p:cNvPicPr/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228600" y="3505200"/>
            <a:ext cx="4495800" cy="312420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pic>
        <p:nvPicPr>
          <p:cNvPr id="7" name="Рисунок 6" descr="Территория вуза">
            <a:hlinkClick r:id="rId8"/>
          </p:cNvPr>
          <p:cNvPicPr/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4876800" y="3505200"/>
            <a:ext cx="4114800" cy="312420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Холл 2 корпуса">
            <a:hlinkClick r:id="rId2"/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4800" y="228600"/>
            <a:ext cx="4343400" cy="327660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pic>
        <p:nvPicPr>
          <p:cNvPr id="5" name="Рисунок 4" descr="Холл 2 корпуса">
            <a:hlinkClick r:id="rId4"/>
          </p:cNvPr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648200" y="228600"/>
            <a:ext cx="4343400" cy="320040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pic>
        <p:nvPicPr>
          <p:cNvPr id="6" name="Рисунок 5" descr="2 корпус">
            <a:hlinkClick r:id="rId6"/>
          </p:cNvPr>
          <p:cNvPicPr/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304800" y="3581400"/>
            <a:ext cx="4343400" cy="297180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pic>
        <p:nvPicPr>
          <p:cNvPr id="7" name="Рисунок 6" descr="1 корпус">
            <a:hlinkClick r:id="rId8"/>
          </p:cNvPr>
          <p:cNvPicPr/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4724400" y="3505200"/>
            <a:ext cx="4267199" cy="304800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1 корпус">
            <a:hlinkClick r:id="rId2"/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2400" y="228600"/>
            <a:ext cx="4419599" cy="297180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pic>
        <p:nvPicPr>
          <p:cNvPr id="5" name="Рисунок 4" descr="1 корпус">
            <a:hlinkClick r:id="rId4"/>
          </p:cNvPr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648200" y="228601"/>
            <a:ext cx="4267200" cy="297180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pic>
        <p:nvPicPr>
          <p:cNvPr id="6" name="Рисунок 5" descr="3 корпус Медчасть">
            <a:hlinkClick r:id="rId6"/>
          </p:cNvPr>
          <p:cNvPicPr/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152400" y="3258000"/>
            <a:ext cx="4419600" cy="337140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pic>
        <p:nvPicPr>
          <p:cNvPr id="7" name="Рисунок 6" descr="3 корпус">
            <a:hlinkClick r:id="rId8"/>
          </p:cNvPr>
          <p:cNvPicPr/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4648201" y="3258000"/>
            <a:ext cx="4267200" cy="337140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8100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100000" t="-60000" r="100000" b="20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73</Words>
  <PresentationFormat>Экран (4:3)</PresentationFormat>
  <Paragraphs>8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Office Theme</vt:lpstr>
      <vt:lpstr>Слайд 1</vt:lpstr>
      <vt:lpstr>Слайд 2</vt:lpstr>
      <vt:lpstr>Слайд 3</vt:lpstr>
      <vt:lpstr>Слайд 4</vt:lpstr>
      <vt:lpstr>Слайд 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Иван</dc:creator>
  <cp:lastModifiedBy>Иван</cp:lastModifiedBy>
  <cp:revision>2</cp:revision>
  <dcterms:created xsi:type="dcterms:W3CDTF">2014-12-26T03:23:36Z</dcterms:created>
  <dcterms:modified xsi:type="dcterms:W3CDTF">2014-12-26T03:40:41Z</dcterms:modified>
</cp:coreProperties>
</file>