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ui@vui.vladinfo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33400" y="609600"/>
            <a:ext cx="8153400" cy="57554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Владимирский юридический институт ФСИН России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Специальность "Юриспруденция". Квалификация – юрист. 5 лет 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очно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6 лет и 3 года 6 месяцев (на базе среднего специального юридического образования) заочно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Экзамены: история России, обществознание (профильный, русский язык, физическая культура.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Курсанты факультета очного обучения бесплатно обеспечиваются общежитием. Общее количество мест в общежитиях института: 753. В общежитии имеется буфет и зал для игры в бильярд. 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Владимирский юридический институт ФСИН России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600020, г. Владимир, ул. Большая Нижегородская, д. 67-е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код. (4922) тел. 32-23-74, 32-44-17, 32-67-29, факс 32-28-93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466F8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vui@vui.vladinfo.ru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www. vui.edu.vladimir.ru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овое общежитие курсант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14400"/>
            <a:ext cx="693419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1000"/>
            <a:ext cx="8305800" cy="61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229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2</cp:revision>
  <dcterms:created xsi:type="dcterms:W3CDTF">2014-12-26T01:53:38Z</dcterms:created>
  <dcterms:modified xsi:type="dcterms:W3CDTF">2014-12-26T02:53:11Z</dcterms:modified>
</cp:coreProperties>
</file>